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101.png" Type="http://schemas.openxmlformats.org/officeDocument/2006/relationships/image"/><Relationship Id="rId6" Target="../media/image102.png" Type="http://schemas.openxmlformats.org/officeDocument/2006/relationships/image"/><Relationship Id="rId7" Target="../media/image103.png" Type="http://schemas.openxmlformats.org/officeDocument/2006/relationships/image"/><Relationship Id="rId8" Target="../media/image80.png" Type="http://schemas.openxmlformats.org/officeDocument/2006/relationships/image"/><Relationship Id="rId9" Target="../media/image10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105.png" Type="http://schemas.openxmlformats.org/officeDocument/2006/relationships/image"/><Relationship Id="rId6" Target="../media/image106.png" Type="http://schemas.openxmlformats.org/officeDocument/2006/relationships/image"/><Relationship Id="rId7" Target="../media/image107.png" Type="http://schemas.openxmlformats.org/officeDocument/2006/relationships/image"/><Relationship Id="rId8" Target="../media/image108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16.png" Type="http://schemas.openxmlformats.org/officeDocument/2006/relationships/image"/><Relationship Id="rId14" Target="../media/image117.png" Type="http://schemas.openxmlformats.org/officeDocument/2006/relationships/image"/><Relationship Id="rId15" Target="../media/image118.png" Type="http://schemas.openxmlformats.org/officeDocument/2006/relationships/image"/><Relationship Id="rId16" Target="../media/image119.png" Type="http://schemas.openxmlformats.org/officeDocument/2006/relationships/image"/><Relationship Id="rId17" Target="../media/image120.png" Type="http://schemas.openxmlformats.org/officeDocument/2006/relationships/image"/><Relationship Id="rId18" Target="../media/image12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109.png" Type="http://schemas.openxmlformats.org/officeDocument/2006/relationships/image"/><Relationship Id="rId6" Target="../media/image110.png" Type="http://schemas.openxmlformats.org/officeDocument/2006/relationships/image"/><Relationship Id="rId7" Target="../media/image111.png" Type="http://schemas.openxmlformats.org/officeDocument/2006/relationships/image"/><Relationship Id="rId8" Target="../media/image112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png" Type="http://schemas.openxmlformats.org/officeDocument/2006/relationships/image"/><Relationship Id="rId12" Target="../media/image115.png" Type="http://schemas.openxmlformats.org/officeDocument/2006/relationships/image"/><Relationship Id="rId13" Target="../media/image124.png" Type="http://schemas.openxmlformats.org/officeDocument/2006/relationships/image"/><Relationship Id="rId14" Target="../media/image125.png" Type="http://schemas.openxmlformats.org/officeDocument/2006/relationships/image"/><Relationship Id="rId15" Target="../media/image126.png" Type="http://schemas.openxmlformats.org/officeDocument/2006/relationships/image"/><Relationship Id="rId16" Target="../media/image127.png" Type="http://schemas.openxmlformats.org/officeDocument/2006/relationships/image"/><Relationship Id="rId17" Target="../media/image128.png" Type="http://schemas.openxmlformats.org/officeDocument/2006/relationships/image"/><Relationship Id="rId18" Target="../media/image129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109.png" Type="http://schemas.openxmlformats.org/officeDocument/2006/relationships/image"/><Relationship Id="rId6" Target="../media/image122.png" Type="http://schemas.openxmlformats.org/officeDocument/2006/relationships/image"/><Relationship Id="rId7" Target="../media/image111.png" Type="http://schemas.openxmlformats.org/officeDocument/2006/relationships/image"/><Relationship Id="rId8" Target="../media/image123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4.png" Type="http://schemas.openxmlformats.org/officeDocument/2006/relationships/image"/><Relationship Id="rId11" Target="../media/image135.png" Type="http://schemas.openxmlformats.org/officeDocument/2006/relationships/image"/><Relationship Id="rId12" Target="../media/image136.png" Type="http://schemas.openxmlformats.org/officeDocument/2006/relationships/image"/><Relationship Id="rId13" Target="../media/image137.png" Type="http://schemas.openxmlformats.org/officeDocument/2006/relationships/image"/><Relationship Id="rId14" Target="../media/image138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130.png" Type="http://schemas.openxmlformats.org/officeDocument/2006/relationships/image"/><Relationship Id="rId6" Target="../media/image131.png" Type="http://schemas.openxmlformats.org/officeDocument/2006/relationships/image"/><Relationship Id="rId7" Target="../media/image132.png" Type="http://schemas.openxmlformats.org/officeDocument/2006/relationships/image"/><Relationship Id="rId8" Target="../media/image133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4.png" Type="http://schemas.openxmlformats.org/officeDocument/2006/relationships/image"/><Relationship Id="rId11" Target="../media/image80.png" Type="http://schemas.openxmlformats.org/officeDocument/2006/relationships/image"/><Relationship Id="rId12" Target="../media/image145.png" Type="http://schemas.openxmlformats.org/officeDocument/2006/relationships/image"/><Relationship Id="rId13" Target="../media/image146.png" Type="http://schemas.openxmlformats.org/officeDocument/2006/relationships/image"/><Relationship Id="rId14" Target="../media/image147.png" Type="http://schemas.openxmlformats.org/officeDocument/2006/relationships/image"/><Relationship Id="rId15" Target="../media/image148.png" Type="http://schemas.openxmlformats.org/officeDocument/2006/relationships/image"/><Relationship Id="rId16" Target="../media/image149.png" Type="http://schemas.openxmlformats.org/officeDocument/2006/relationships/image"/><Relationship Id="rId17" Target="../media/image150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139.png" Type="http://schemas.openxmlformats.org/officeDocument/2006/relationships/image"/><Relationship Id="rId6" Target="../media/image140.png" Type="http://schemas.openxmlformats.org/officeDocument/2006/relationships/image"/><Relationship Id="rId7" Target="../media/image141.png" Type="http://schemas.openxmlformats.org/officeDocument/2006/relationships/image"/><Relationship Id="rId8" Target="../media/image142.png" Type="http://schemas.openxmlformats.org/officeDocument/2006/relationships/image"/><Relationship Id="rId9" Target="../media/image14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5.png" Type="http://schemas.openxmlformats.org/officeDocument/2006/relationships/image"/><Relationship Id="rId11" Target="../media/image156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151.png" Type="http://schemas.openxmlformats.org/officeDocument/2006/relationships/image"/><Relationship Id="rId6" Target="../media/image152.png" Type="http://schemas.openxmlformats.org/officeDocument/2006/relationships/image"/><Relationship Id="rId7" Target="../media/image153.png" Type="http://schemas.openxmlformats.org/officeDocument/2006/relationships/image"/><Relationship Id="rId8" Target="../media/image154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11" Target="../media/image159.png" Type="http://schemas.openxmlformats.org/officeDocument/2006/relationships/image"/><Relationship Id="rId12" Target="../media/image160.png" Type="http://schemas.openxmlformats.org/officeDocument/2006/relationships/image"/><Relationship Id="rId13" Target="../media/image161.png" Type="http://schemas.openxmlformats.org/officeDocument/2006/relationships/image"/><Relationship Id="rId14" Target="../media/image162.png" Type="http://schemas.openxmlformats.org/officeDocument/2006/relationships/image"/><Relationship Id="rId15" Target="../media/image163.png" Type="http://schemas.openxmlformats.org/officeDocument/2006/relationships/image"/><Relationship Id="rId16" Target="../media/image164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157.png" Type="http://schemas.openxmlformats.org/officeDocument/2006/relationships/image"/><Relationship Id="rId6" Target="../media/image141.png" Type="http://schemas.openxmlformats.org/officeDocument/2006/relationships/image"/><Relationship Id="rId7" Target="../media/image158.png" Type="http://schemas.openxmlformats.org/officeDocument/2006/relationships/image"/><Relationship Id="rId8" Target="../media/image153.png" Type="http://schemas.openxmlformats.org/officeDocument/2006/relationships/image"/><Relationship Id="rId9" Target="../media/image15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9.png" Type="http://schemas.openxmlformats.org/officeDocument/2006/relationships/image"/><Relationship Id="rId11" Target="../media/image170.png" Type="http://schemas.openxmlformats.org/officeDocument/2006/relationships/image"/><Relationship Id="rId12" Target="../media/image17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165.png" Type="http://schemas.openxmlformats.org/officeDocument/2006/relationships/image"/><Relationship Id="rId6" Target="../media/image166.png" Type="http://schemas.openxmlformats.org/officeDocument/2006/relationships/image"/><Relationship Id="rId7" Target="../media/image167.png" Type="http://schemas.openxmlformats.org/officeDocument/2006/relationships/image"/><Relationship Id="rId8" Target="../media/image80.png" Type="http://schemas.openxmlformats.org/officeDocument/2006/relationships/image"/><Relationship Id="rId9" Target="../media/image16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5.png" Type="http://schemas.openxmlformats.org/officeDocument/2006/relationships/image"/><Relationship Id="rId11" Target="../media/image177.png" Type="http://schemas.openxmlformats.org/officeDocument/2006/relationships/image"/><Relationship Id="rId12" Target="../media/image167.png" Type="http://schemas.openxmlformats.org/officeDocument/2006/relationships/image"/><Relationship Id="rId13" Target="../media/image80.png" Type="http://schemas.openxmlformats.org/officeDocument/2006/relationships/image"/><Relationship Id="rId14" Target="../media/image178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172.png" Type="http://schemas.openxmlformats.org/officeDocument/2006/relationships/image"/><Relationship Id="rId6" Target="../media/image173.png" Type="http://schemas.openxmlformats.org/officeDocument/2006/relationships/image"/><Relationship Id="rId7" Target="../media/image174.png" Type="http://schemas.openxmlformats.org/officeDocument/2006/relationships/image"/><Relationship Id="rId8" Target="../media/image175.png" Type="http://schemas.openxmlformats.org/officeDocument/2006/relationships/image"/><Relationship Id="rId9" Target="../media/image17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14.png" Type="http://schemas.openxmlformats.org/officeDocument/2006/relationships/image"/><Relationship Id="rId12" Target="../media/image22.png" Type="http://schemas.openxmlformats.org/officeDocument/2006/relationships/image"/><Relationship Id="rId13" Target="../media/image23.png" Type="http://schemas.openxmlformats.org/officeDocument/2006/relationships/image"/><Relationship Id="rId14" Target="../media/image24.png" Type="http://schemas.openxmlformats.org/officeDocument/2006/relationships/image"/><Relationship Id="rId15" Target="../media/image25.png" Type="http://schemas.openxmlformats.org/officeDocument/2006/relationships/image"/><Relationship Id="rId16" Target="../media/image26.png" Type="http://schemas.openxmlformats.org/officeDocument/2006/relationships/image"/><Relationship Id="rId17" Target="../media/image27.png" Type="http://schemas.openxmlformats.org/officeDocument/2006/relationships/image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1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11" Target="../media/image182.png" Type="http://schemas.openxmlformats.org/officeDocument/2006/relationships/image"/><Relationship Id="rId12" Target="../media/image183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179.png" Type="http://schemas.openxmlformats.org/officeDocument/2006/relationships/image"/><Relationship Id="rId6" Target="../media/image180.png" Type="http://schemas.openxmlformats.org/officeDocument/2006/relationships/image"/><Relationship Id="rId7" Target="../media/image165.png" Type="http://schemas.openxmlformats.org/officeDocument/2006/relationships/image"/><Relationship Id="rId8" Target="../media/image181.png" Type="http://schemas.openxmlformats.org/officeDocument/2006/relationships/image"/><Relationship Id="rId9" Target="../media/image16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9.png" Type="http://schemas.openxmlformats.org/officeDocument/2006/relationships/image"/><Relationship Id="rId11" Target="../media/image190.png" Type="http://schemas.openxmlformats.org/officeDocument/2006/relationships/image"/><Relationship Id="rId12" Target="../media/image80.png" Type="http://schemas.openxmlformats.org/officeDocument/2006/relationships/image"/><Relationship Id="rId13" Target="../media/image19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184.png" Type="http://schemas.openxmlformats.org/officeDocument/2006/relationships/image"/><Relationship Id="rId6" Target="../media/image185.png" Type="http://schemas.openxmlformats.org/officeDocument/2006/relationships/image"/><Relationship Id="rId7" Target="../media/image186.png" Type="http://schemas.openxmlformats.org/officeDocument/2006/relationships/image"/><Relationship Id="rId8" Target="../media/image187.png" Type="http://schemas.openxmlformats.org/officeDocument/2006/relationships/image"/><Relationship Id="rId9" Target="../media/image18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192.png" Type="http://schemas.openxmlformats.org/officeDocument/2006/relationships/image"/><Relationship Id="rId6" Target="../media/image193.png" Type="http://schemas.openxmlformats.org/officeDocument/2006/relationships/image"/><Relationship Id="rId7" Target="../media/image194.png" Type="http://schemas.openxmlformats.org/officeDocument/2006/relationships/image"/><Relationship Id="rId8" Target="../media/image80.png" Type="http://schemas.openxmlformats.org/officeDocument/2006/relationships/image"/><Relationship Id="rId9" Target="../media/image19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4.png" Type="http://schemas.openxmlformats.org/officeDocument/2006/relationships/image"/><Relationship Id="rId11" Target="../media/image80.png" Type="http://schemas.openxmlformats.org/officeDocument/2006/relationships/image"/><Relationship Id="rId12" Target="../media/image19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195.png" Type="http://schemas.openxmlformats.org/officeDocument/2006/relationships/image"/><Relationship Id="rId6" Target="../media/image196.png" Type="http://schemas.openxmlformats.org/officeDocument/2006/relationships/image"/><Relationship Id="rId7" Target="../media/image197.png" Type="http://schemas.openxmlformats.org/officeDocument/2006/relationships/image"/><Relationship Id="rId8" Target="../media/image198.png" Type="http://schemas.openxmlformats.org/officeDocument/2006/relationships/image"/><Relationship Id="rId9" Target="../media/image19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5.png" Type="http://schemas.openxmlformats.org/officeDocument/2006/relationships/image"/><Relationship Id="rId11" Target="../media/image206.png" Type="http://schemas.openxmlformats.org/officeDocument/2006/relationships/image"/><Relationship Id="rId12" Target="../media/image80.png" Type="http://schemas.openxmlformats.org/officeDocument/2006/relationships/image"/><Relationship Id="rId13" Target="../media/image191.png" Type="http://schemas.openxmlformats.org/officeDocument/2006/relationships/image"/><Relationship Id="rId14" Target="../media/image207.png" Type="http://schemas.openxmlformats.org/officeDocument/2006/relationships/image"/><Relationship Id="rId15" Target="../media/image208.png" Type="http://schemas.openxmlformats.org/officeDocument/2006/relationships/image"/><Relationship Id="rId16" Target="../media/image209.png" Type="http://schemas.openxmlformats.org/officeDocument/2006/relationships/image"/><Relationship Id="rId17" Target="../media/image210.png" Type="http://schemas.openxmlformats.org/officeDocument/2006/relationships/image"/><Relationship Id="rId18" Target="../media/image211.png" Type="http://schemas.openxmlformats.org/officeDocument/2006/relationships/image"/><Relationship Id="rId19" Target="../media/image212.png" Type="http://schemas.openxmlformats.org/officeDocument/2006/relationships/image"/><Relationship Id="rId2" Target="../media/image2.png" Type="http://schemas.openxmlformats.org/officeDocument/2006/relationships/image"/><Relationship Id="rId20" Target="../media/image213.png" Type="http://schemas.openxmlformats.org/officeDocument/2006/relationships/image"/><Relationship Id="rId21" Target="../media/image214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00.png" Type="http://schemas.openxmlformats.org/officeDocument/2006/relationships/image"/><Relationship Id="rId6" Target="../media/image201.png" Type="http://schemas.openxmlformats.org/officeDocument/2006/relationships/image"/><Relationship Id="rId7" Target="../media/image202.png" Type="http://schemas.openxmlformats.org/officeDocument/2006/relationships/image"/><Relationship Id="rId8" Target="../media/image203.png" Type="http://schemas.openxmlformats.org/officeDocument/2006/relationships/image"/><Relationship Id="rId9" Target="../media/image20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9.png" Type="http://schemas.openxmlformats.org/officeDocument/2006/relationships/image"/><Relationship Id="rId11" Target="../media/image220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15.png" Type="http://schemas.openxmlformats.org/officeDocument/2006/relationships/image"/><Relationship Id="rId6" Target="../media/image216.png" Type="http://schemas.openxmlformats.org/officeDocument/2006/relationships/image"/><Relationship Id="rId7" Target="../media/image217.png" Type="http://schemas.openxmlformats.org/officeDocument/2006/relationships/image"/><Relationship Id="rId8" Target="../media/image218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21.png" Type="http://schemas.openxmlformats.org/officeDocument/2006/relationships/image"/><Relationship Id="rId6" Target="../media/image222.png" Type="http://schemas.openxmlformats.org/officeDocument/2006/relationships/image"/><Relationship Id="rId7" Target="../media/image223.png" Type="http://schemas.openxmlformats.org/officeDocument/2006/relationships/image"/><Relationship Id="rId8" Target="../media/image80.png" Type="http://schemas.openxmlformats.org/officeDocument/2006/relationships/image"/><Relationship Id="rId9" Target="../media/image22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25.png" Type="http://schemas.openxmlformats.org/officeDocument/2006/relationships/image"/><Relationship Id="rId6" Target="../media/image222.png" Type="http://schemas.openxmlformats.org/officeDocument/2006/relationships/image"/><Relationship Id="rId7" Target="../media/image226.png" Type="http://schemas.openxmlformats.org/officeDocument/2006/relationships/image"/><Relationship Id="rId8" Target="../media/image80.png" Type="http://schemas.openxmlformats.org/officeDocument/2006/relationships/image"/><Relationship Id="rId9" Target="../media/image22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11" Target="../media/image224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27.png" Type="http://schemas.openxmlformats.org/officeDocument/2006/relationships/image"/><Relationship Id="rId6" Target="../media/image228.png" Type="http://schemas.openxmlformats.org/officeDocument/2006/relationships/image"/><Relationship Id="rId7" Target="../media/image229.png" Type="http://schemas.openxmlformats.org/officeDocument/2006/relationships/image"/><Relationship Id="rId8" Target="../media/image222.png" Type="http://schemas.openxmlformats.org/officeDocument/2006/relationships/image"/><Relationship Id="rId9" Target="../media/image23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4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31.png" Type="http://schemas.openxmlformats.org/officeDocument/2006/relationships/image"/><Relationship Id="rId6" Target="../media/image232.png" Type="http://schemas.openxmlformats.org/officeDocument/2006/relationships/image"/><Relationship Id="rId7" Target="../media/image222.png" Type="http://schemas.openxmlformats.org/officeDocument/2006/relationships/image"/><Relationship Id="rId8" Target="../media/image233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13" Target="../media/image36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1.png" Type="http://schemas.openxmlformats.org/officeDocument/2006/relationships/image"/><Relationship Id="rId11" Target="../media/image242.png" Type="http://schemas.openxmlformats.org/officeDocument/2006/relationships/image"/><Relationship Id="rId12" Target="../media/image243.png" Type="http://schemas.openxmlformats.org/officeDocument/2006/relationships/image"/><Relationship Id="rId13" Target="../media/image244.png" Type="http://schemas.openxmlformats.org/officeDocument/2006/relationships/image"/><Relationship Id="rId14" Target="../media/image245.png" Type="http://schemas.openxmlformats.org/officeDocument/2006/relationships/image"/><Relationship Id="rId2" Target="../media/image234.png" Type="http://schemas.openxmlformats.org/officeDocument/2006/relationships/image"/><Relationship Id="rId3" Target="../media/image14.png" Type="http://schemas.openxmlformats.org/officeDocument/2006/relationships/image"/><Relationship Id="rId4" Target="../media/image235.png" Type="http://schemas.openxmlformats.org/officeDocument/2006/relationships/image"/><Relationship Id="rId5" Target="../media/image236.png" Type="http://schemas.openxmlformats.org/officeDocument/2006/relationships/image"/><Relationship Id="rId6" Target="../media/image237.png" Type="http://schemas.openxmlformats.org/officeDocument/2006/relationships/image"/><Relationship Id="rId7" Target="../media/image238.png" Type="http://schemas.openxmlformats.org/officeDocument/2006/relationships/image"/><Relationship Id="rId8" Target="../media/image239.png" Type="http://schemas.openxmlformats.org/officeDocument/2006/relationships/image"/><Relationship Id="rId9" Target="../media/image24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46.png" Type="http://schemas.openxmlformats.org/officeDocument/2006/relationships/image"/><Relationship Id="rId6" Target="../media/image245.png" Type="http://schemas.openxmlformats.org/officeDocument/2006/relationships/image"/><Relationship Id="rId7" Target="../media/image247.png" Type="http://schemas.openxmlformats.org/officeDocument/2006/relationships/image"/><Relationship Id="rId8" Target="../media/image248.png" Type="http://schemas.openxmlformats.org/officeDocument/2006/relationships/image"/><Relationship Id="rId9" Target="../media/image24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49.png" Type="http://schemas.openxmlformats.org/officeDocument/2006/relationships/image"/><Relationship Id="rId6" Target="../media/image250.png" Type="http://schemas.openxmlformats.org/officeDocument/2006/relationships/image"/><Relationship Id="rId7" Target="../media/image251.png" Type="http://schemas.openxmlformats.org/officeDocument/2006/relationships/image"/><Relationship Id="rId8" Target="../media/image252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53.png" Type="http://schemas.openxmlformats.org/officeDocument/2006/relationships/image"/><Relationship Id="rId6" Target="../media/image254.png" Type="http://schemas.openxmlformats.org/officeDocument/2006/relationships/image"/><Relationship Id="rId7" Target="../media/image250.png" Type="http://schemas.openxmlformats.org/officeDocument/2006/relationships/image"/><Relationship Id="rId8" Target="../media/image255.png" Type="http://schemas.openxmlformats.org/officeDocument/2006/relationships/image"/><Relationship Id="rId9" Target="../media/image25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57.png" Type="http://schemas.openxmlformats.org/officeDocument/2006/relationships/image"/><Relationship Id="rId6" Target="../media/image258.png" Type="http://schemas.openxmlformats.org/officeDocument/2006/relationships/image"/><Relationship Id="rId7" Target="../media/image259.png" Type="http://schemas.openxmlformats.org/officeDocument/2006/relationships/image"/><Relationship Id="rId8" Target="../media/image260.png" Type="http://schemas.openxmlformats.org/officeDocument/2006/relationships/image"/><Relationship Id="rId9" Target="../media/image244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61.png" Type="http://schemas.openxmlformats.org/officeDocument/2006/relationships/image"/><Relationship Id="rId6" Target="../media/image258.png" Type="http://schemas.openxmlformats.org/officeDocument/2006/relationships/image"/><Relationship Id="rId7" Target="../media/image262.png" Type="http://schemas.openxmlformats.org/officeDocument/2006/relationships/image"/><Relationship Id="rId8" Target="../media/image263.png" Type="http://schemas.openxmlformats.org/officeDocument/2006/relationships/image"/><Relationship Id="rId9" Target="../media/image24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64.png" Type="http://schemas.openxmlformats.org/officeDocument/2006/relationships/image"/><Relationship Id="rId6" Target="../media/image258.png" Type="http://schemas.openxmlformats.org/officeDocument/2006/relationships/image"/><Relationship Id="rId7" Target="../media/image265.png" Type="http://schemas.openxmlformats.org/officeDocument/2006/relationships/image"/><Relationship Id="rId8" Target="../media/image266.png" Type="http://schemas.openxmlformats.org/officeDocument/2006/relationships/image"/><Relationship Id="rId9" Target="../media/image244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67.png" Type="http://schemas.openxmlformats.org/officeDocument/2006/relationships/image"/><Relationship Id="rId6" Target="../media/image258.png" Type="http://schemas.openxmlformats.org/officeDocument/2006/relationships/image"/><Relationship Id="rId7" Target="../media/image268.png" Type="http://schemas.openxmlformats.org/officeDocument/2006/relationships/image"/><Relationship Id="rId8" Target="../media/image266.png" Type="http://schemas.openxmlformats.org/officeDocument/2006/relationships/image"/><Relationship Id="rId9" Target="../media/image244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3.png" Type="http://schemas.openxmlformats.org/officeDocument/2006/relationships/image"/><Relationship Id="rId11" Target="../media/image274.png" Type="http://schemas.openxmlformats.org/officeDocument/2006/relationships/image"/><Relationship Id="rId12" Target="../media/image275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69.png" Type="http://schemas.openxmlformats.org/officeDocument/2006/relationships/image"/><Relationship Id="rId6" Target="../media/image270.png" Type="http://schemas.openxmlformats.org/officeDocument/2006/relationships/image"/><Relationship Id="rId7" Target="../media/image271.png" Type="http://schemas.openxmlformats.org/officeDocument/2006/relationships/image"/><Relationship Id="rId8" Target="../media/image272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1.png" Type="http://schemas.openxmlformats.org/officeDocument/2006/relationships/image"/><Relationship Id="rId11" Target="../media/image282.png" Type="http://schemas.openxmlformats.org/officeDocument/2006/relationships/image"/><Relationship Id="rId12" Target="../media/image283.png" Type="http://schemas.openxmlformats.org/officeDocument/2006/relationships/image"/><Relationship Id="rId13" Target="../media/image284.png" Type="http://schemas.openxmlformats.org/officeDocument/2006/relationships/image"/><Relationship Id="rId14" Target="../media/image285.png" Type="http://schemas.openxmlformats.org/officeDocument/2006/relationships/image"/><Relationship Id="rId15" Target="../media/image286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76.png" Type="http://schemas.openxmlformats.org/officeDocument/2006/relationships/image"/><Relationship Id="rId6" Target="../media/image277.png" Type="http://schemas.openxmlformats.org/officeDocument/2006/relationships/image"/><Relationship Id="rId7" Target="../media/image278.png" Type="http://schemas.openxmlformats.org/officeDocument/2006/relationships/image"/><Relationship Id="rId8" Target="../media/image279.png" Type="http://schemas.openxmlformats.org/officeDocument/2006/relationships/image"/><Relationship Id="rId9" Target="../media/image28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12" Target="../media/image43.png" Type="http://schemas.openxmlformats.org/officeDocument/2006/relationships/image"/><Relationship Id="rId13" Target="../media/image44.png" Type="http://schemas.openxmlformats.org/officeDocument/2006/relationships/image"/><Relationship Id="rId14" Target="../media/image45.png" Type="http://schemas.openxmlformats.org/officeDocument/2006/relationships/image"/><Relationship Id="rId15" Target="../media/image46.png" Type="http://schemas.openxmlformats.org/officeDocument/2006/relationships/image"/><Relationship Id="rId16" Target="../media/image47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0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7.png" Type="http://schemas.openxmlformats.org/officeDocument/2006/relationships/image"/><Relationship Id="rId3" Target="../media/image288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3.png" Type="http://schemas.openxmlformats.org/officeDocument/2006/relationships/image"/><Relationship Id="rId11" Target="../media/image294.png" Type="http://schemas.openxmlformats.org/officeDocument/2006/relationships/image"/><Relationship Id="rId12" Target="../media/image295.png" Type="http://schemas.openxmlformats.org/officeDocument/2006/relationships/image"/><Relationship Id="rId13" Target="../media/image296.png" Type="http://schemas.openxmlformats.org/officeDocument/2006/relationships/image"/><Relationship Id="rId14" Target="../media/image297.png" Type="http://schemas.openxmlformats.org/officeDocument/2006/relationships/image"/><Relationship Id="rId15" Target="../media/image298.png" Type="http://schemas.openxmlformats.org/officeDocument/2006/relationships/image"/><Relationship Id="rId16" Target="../media/image299.png" Type="http://schemas.openxmlformats.org/officeDocument/2006/relationships/image"/><Relationship Id="rId17" Target="../media/image300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289.png" Type="http://schemas.openxmlformats.org/officeDocument/2006/relationships/image"/><Relationship Id="rId6" Target="../media/image290.png" Type="http://schemas.openxmlformats.org/officeDocument/2006/relationships/image"/><Relationship Id="rId7" Target="../media/image80.png" Type="http://schemas.openxmlformats.org/officeDocument/2006/relationships/image"/><Relationship Id="rId8" Target="../media/image291.png" Type="http://schemas.openxmlformats.org/officeDocument/2006/relationships/image"/><Relationship Id="rId9" Target="../media/image29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12" Target="../media/image57.png" Type="http://schemas.openxmlformats.org/officeDocument/2006/relationships/image"/><Relationship Id="rId13" Target="../media/image58.png" Type="http://schemas.openxmlformats.org/officeDocument/2006/relationships/image"/><Relationship Id="rId14" Target="../media/image59.png" Type="http://schemas.openxmlformats.org/officeDocument/2006/relationships/image"/><Relationship Id="rId15" Target="../media/image60.png" Type="http://schemas.openxmlformats.org/officeDocument/2006/relationships/image"/><Relationship Id="rId16" Target="../media/image61.png" Type="http://schemas.openxmlformats.org/officeDocument/2006/relationships/image"/><Relationship Id="rId17" Target="../media/image62.png" Type="http://schemas.openxmlformats.org/officeDocument/2006/relationships/image"/><Relationship Id="rId18" Target="../media/image63.png" Type="http://schemas.openxmlformats.org/officeDocument/2006/relationships/image"/><Relationship Id="rId2" Target="../media/image14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png" Type="http://schemas.openxmlformats.org/officeDocument/2006/relationships/image"/><Relationship Id="rId12" Target="../media/image71.png" Type="http://schemas.openxmlformats.org/officeDocument/2006/relationships/image"/><Relationship Id="rId13" Target="../media/image72.png" Type="http://schemas.openxmlformats.org/officeDocument/2006/relationships/image"/><Relationship Id="rId14" Target="../media/image73.png" Type="http://schemas.openxmlformats.org/officeDocument/2006/relationships/image"/><Relationship Id="rId15" Target="../media/image74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64.png" Type="http://schemas.openxmlformats.org/officeDocument/2006/relationships/image"/><Relationship Id="rId6" Target="../media/image65.png" Type="http://schemas.openxmlformats.org/officeDocument/2006/relationships/image"/><Relationship Id="rId7" Target="../media/image66.png" Type="http://schemas.openxmlformats.org/officeDocument/2006/relationships/image"/><Relationship Id="rId8" Target="../media/image67.png" Type="http://schemas.openxmlformats.org/officeDocument/2006/relationships/image"/><Relationship Id="rId9" Target="../media/image6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11" Target="../media/image81.png" Type="http://schemas.openxmlformats.org/officeDocument/2006/relationships/image"/><Relationship Id="rId12" Target="../media/image82.png" Type="http://schemas.openxmlformats.org/officeDocument/2006/relationships/image"/><Relationship Id="rId13" Target="../media/image83.png" Type="http://schemas.openxmlformats.org/officeDocument/2006/relationships/image"/><Relationship Id="rId14" Target="../media/image84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75.png" Type="http://schemas.openxmlformats.org/officeDocument/2006/relationships/image"/><Relationship Id="rId6" Target="../media/image76.png" Type="http://schemas.openxmlformats.org/officeDocument/2006/relationships/image"/><Relationship Id="rId7" Target="../media/image77.png" Type="http://schemas.openxmlformats.org/officeDocument/2006/relationships/image"/><Relationship Id="rId8" Target="../media/image78.pn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85.png" Type="http://schemas.openxmlformats.org/officeDocument/2006/relationships/image"/><Relationship Id="rId6" Target="../media/image78.png" Type="http://schemas.openxmlformats.org/officeDocument/2006/relationships/image"/><Relationship Id="rId7" Target="../media/image86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3.png" Type="http://schemas.openxmlformats.org/officeDocument/2006/relationships/image"/><Relationship Id="rId11" Target="../media/image80.png" Type="http://schemas.openxmlformats.org/officeDocument/2006/relationships/image"/><Relationship Id="rId12" Target="../media/image94.png" Type="http://schemas.openxmlformats.org/officeDocument/2006/relationships/image"/><Relationship Id="rId13" Target="../media/image95.png" Type="http://schemas.openxmlformats.org/officeDocument/2006/relationships/image"/><Relationship Id="rId14" Target="../media/image96.png" Type="http://schemas.openxmlformats.org/officeDocument/2006/relationships/image"/><Relationship Id="rId15" Target="../media/image97.png" Type="http://schemas.openxmlformats.org/officeDocument/2006/relationships/image"/><Relationship Id="rId16" Target="../media/image98.png" Type="http://schemas.openxmlformats.org/officeDocument/2006/relationships/image"/><Relationship Id="rId17" Target="../media/image99.png" Type="http://schemas.openxmlformats.org/officeDocument/2006/relationships/image"/><Relationship Id="rId18" Target="../media/image100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88.png" Type="http://schemas.openxmlformats.org/officeDocument/2006/relationships/image"/><Relationship Id="rId6" Target="../media/image89.png" Type="http://schemas.openxmlformats.org/officeDocument/2006/relationships/image"/><Relationship Id="rId7" Target="../media/image90.png" Type="http://schemas.openxmlformats.org/officeDocument/2006/relationships/image"/><Relationship Id="rId8" Target="../media/image91.png" Type="http://schemas.openxmlformats.org/officeDocument/2006/relationships/image"/><Relationship Id="rId9" Target="../media/image9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54000" y="7048500"/>
            <a:ext cx="6350000" cy="3746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971800" y="4406900"/>
            <a:ext cx="12827000" cy="7569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930900" y="6045200"/>
            <a:ext cx="6413500" cy="3784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51700" y="1498600"/>
            <a:ext cx="15227300" cy="8978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769600" y="3441700"/>
            <a:ext cx="7620000" cy="44958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252200" y="-215900"/>
            <a:ext cx="6515100" cy="8051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674600" y="1587500"/>
            <a:ext cx="3263900" cy="4025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852400" y="2387600"/>
            <a:ext cx="7289800" cy="6845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452600" y="3873500"/>
            <a:ext cx="3644900" cy="34290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72600" y="3124200"/>
            <a:ext cx="7264400" cy="6362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972800" y="4508500"/>
            <a:ext cx="3632200" cy="31877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836900" y="0"/>
            <a:ext cx="2451100" cy="1727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171700" y="2032000"/>
            <a:ext cx="10414000" cy="3810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-520700" y="9232900"/>
            <a:ext cx="2743200" cy="1257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260600" y="4508500"/>
            <a:ext cx="63246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41500" y="1079500"/>
            <a:ext cx="16446500" cy="9207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241300" y="8890000"/>
            <a:ext cx="2349500" cy="990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776700" y="9448800"/>
            <a:ext cx="1917700" cy="1193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772400" y="-25400"/>
            <a:ext cx="3454400" cy="1346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19300" y="863600"/>
            <a:ext cx="15963900" cy="8940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279400" y="8470900"/>
            <a:ext cx="2400300" cy="129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725900" y="9436100"/>
            <a:ext cx="1930400" cy="1206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353300" y="-25400"/>
            <a:ext cx="4953000" cy="134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99200" y="876300"/>
            <a:ext cx="6794500" cy="4394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543800" y="7886700"/>
            <a:ext cx="42037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317500" y="8775700"/>
            <a:ext cx="2413000" cy="965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764000" y="9448800"/>
            <a:ext cx="1930400" cy="1193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8600" y="-76200"/>
            <a:ext cx="15113000" cy="128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721100" y="5143500"/>
            <a:ext cx="4597400" cy="1028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709400" y="5067300"/>
            <a:ext cx="3492500" cy="1028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683000" y="6007100"/>
            <a:ext cx="3695700" cy="1028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695700" y="7035800"/>
            <a:ext cx="3314700" cy="1028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721100" y="8064500"/>
            <a:ext cx="3937000" cy="1028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684000" y="6007100"/>
            <a:ext cx="3556000" cy="1028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658600" y="7035800"/>
            <a:ext cx="4013200" cy="1028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684000" y="8064500"/>
            <a:ext cx="46228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146800" y="876300"/>
            <a:ext cx="6794500" cy="4394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543800" y="7886700"/>
            <a:ext cx="42037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317500" y="8775700"/>
            <a:ext cx="2413000" cy="965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764000" y="9448800"/>
            <a:ext cx="1917700" cy="1193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54000" y="-165100"/>
            <a:ext cx="15113000" cy="128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721100" y="5143500"/>
            <a:ext cx="4597400" cy="1028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709400" y="5067300"/>
            <a:ext cx="3492500" cy="1028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683000" y="6007100"/>
            <a:ext cx="3911600" cy="1028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695700" y="7035800"/>
            <a:ext cx="2832100" cy="1028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746500" y="8115300"/>
            <a:ext cx="4432300" cy="1955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684000" y="6007100"/>
            <a:ext cx="3860800" cy="1028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658600" y="7035800"/>
            <a:ext cx="2832100" cy="1028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684000" y="8064500"/>
            <a:ext cx="40005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73300" y="2146300"/>
            <a:ext cx="6172200" cy="5791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76700" y="9436100"/>
            <a:ext cx="1917700" cy="1206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01700" y="12700"/>
            <a:ext cx="14414500" cy="128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27000" y="9156700"/>
            <a:ext cx="2171700" cy="990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305800" y="2019300"/>
            <a:ext cx="85725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356600" y="3060700"/>
            <a:ext cx="9448800" cy="1955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369300" y="4216400"/>
            <a:ext cx="10058400" cy="1955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394700" y="5422900"/>
            <a:ext cx="7988300" cy="1955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369300" y="6400800"/>
            <a:ext cx="10071100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37900" y="1295400"/>
            <a:ext cx="3200400" cy="2959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81500" y="825500"/>
            <a:ext cx="4203700" cy="4203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705600" y="7112000"/>
            <a:ext cx="57404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764000" y="9436100"/>
            <a:ext cx="1930400" cy="1219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42900" y="-12700"/>
            <a:ext cx="15062200" cy="128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101600" y="9372600"/>
            <a:ext cx="2057400" cy="850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261600" y="4902200"/>
            <a:ext cx="7505700" cy="1028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261600" y="6477000"/>
            <a:ext cx="7772400" cy="1028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261600" y="7988300"/>
            <a:ext cx="7378700" cy="1028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133600" y="5016500"/>
            <a:ext cx="4089400" cy="1028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133600" y="6515100"/>
            <a:ext cx="7404100" cy="1028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133600" y="7962900"/>
            <a:ext cx="62992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14600" y="2197100"/>
            <a:ext cx="14211300" cy="3949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64000" y="9448800"/>
            <a:ext cx="1917700" cy="1193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2800" y="-12700"/>
            <a:ext cx="14592300" cy="128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65100" y="9156700"/>
            <a:ext cx="2146300" cy="129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36800" y="6324600"/>
            <a:ext cx="111379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36800" y="7112000"/>
            <a:ext cx="62230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937000" y="1143000"/>
            <a:ext cx="11366500" cy="400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705600" y="7112000"/>
            <a:ext cx="57404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751300" y="9436100"/>
            <a:ext cx="1930400" cy="1206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74700" y="12700"/>
            <a:ext cx="14592300" cy="128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165100" y="9004300"/>
            <a:ext cx="2146300" cy="129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771900" y="5473700"/>
            <a:ext cx="3670300" cy="1028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771900" y="7505700"/>
            <a:ext cx="3911600" cy="1028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771900" y="6451600"/>
            <a:ext cx="3314700" cy="1028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010900" y="5473700"/>
            <a:ext cx="5207000" cy="1028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010900" y="6502400"/>
            <a:ext cx="3314700" cy="1028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010900" y="7505700"/>
            <a:ext cx="35306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342900" y="8991600"/>
            <a:ext cx="2413000" cy="965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64000" y="9448800"/>
            <a:ext cx="1917700" cy="1193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518400" y="-25400"/>
            <a:ext cx="4622800" cy="134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43100" y="1168400"/>
            <a:ext cx="9055100" cy="795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972800" y="1282700"/>
            <a:ext cx="7239000" cy="4686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264900" y="2476500"/>
            <a:ext cx="6972300" cy="3416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293100" y="266700"/>
            <a:ext cx="11150600" cy="3022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82400" y="2184400"/>
            <a:ext cx="4394200" cy="35687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590800" y="2184400"/>
            <a:ext cx="6172200" cy="3568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90800" y="6134100"/>
            <a:ext cx="6172200" cy="37338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582400" y="6134100"/>
            <a:ext cx="4394200" cy="3733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640000">
            <a:off x="9398000" y="3213100"/>
            <a:ext cx="1879600" cy="1485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2640000">
            <a:off x="9398000" y="7493000"/>
            <a:ext cx="1879600" cy="1485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342900" y="8991600"/>
            <a:ext cx="2413000" cy="965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764000" y="9448800"/>
            <a:ext cx="1917700" cy="1193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518400" y="-25400"/>
            <a:ext cx="4622800" cy="1346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413000" y="1193800"/>
            <a:ext cx="69977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1568818300" y="-7022338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4140200" y="-5232400"/>
            <a:ext cx="17043400" cy="20701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14300" y="-50800"/>
            <a:ext cx="8521700" cy="10350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943100" y="7340600"/>
            <a:ext cx="6350000" cy="3746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-939800" y="4216400"/>
            <a:ext cx="12827000" cy="7569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2019300" y="5854700"/>
            <a:ext cx="6413500" cy="37846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838200" y="2616200"/>
            <a:ext cx="12382500" cy="7302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019300" y="4203700"/>
            <a:ext cx="6197600" cy="36576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413000" y="774700"/>
            <a:ext cx="5346700" cy="3810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812800" y="9321800"/>
            <a:ext cx="2933700" cy="1155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182100" y="2616200"/>
            <a:ext cx="3657600" cy="1295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258300" y="4343400"/>
            <a:ext cx="3479800" cy="1193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258300" y="7683500"/>
            <a:ext cx="3835400" cy="1193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207500" y="6032500"/>
            <a:ext cx="48768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49500" y="6273800"/>
            <a:ext cx="10363200" cy="3721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49500" y="2654300"/>
            <a:ext cx="10363200" cy="336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342900" y="8991600"/>
            <a:ext cx="2413000" cy="965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802100" y="9448800"/>
            <a:ext cx="1879600" cy="1193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543800" y="-25400"/>
            <a:ext cx="4622800" cy="134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84400" y="1193800"/>
            <a:ext cx="12433300" cy="1028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184400" y="1714500"/>
            <a:ext cx="109855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93900" y="1320800"/>
            <a:ext cx="7150100" cy="4991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0" y="1270000"/>
            <a:ext cx="8534400" cy="3225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0" y="5753100"/>
            <a:ext cx="8534400" cy="3949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4040000">
            <a:off x="13347700" y="4826000"/>
            <a:ext cx="850900" cy="6731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19300" y="6883400"/>
            <a:ext cx="7124700" cy="2882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764000" y="9448800"/>
            <a:ext cx="1905000" cy="1193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095500" y="-12700"/>
            <a:ext cx="13233400" cy="128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139700" y="9283700"/>
            <a:ext cx="21717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89200" y="2133600"/>
            <a:ext cx="14274800" cy="541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89400" y="9448800"/>
            <a:ext cx="1892300" cy="1193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52700" y="-76200"/>
            <a:ext cx="12890500" cy="128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139700" y="9283700"/>
            <a:ext cx="21717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857500" y="3022600"/>
            <a:ext cx="13487400" cy="2692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921000" y="6197600"/>
            <a:ext cx="13436600" cy="35052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57500" y="1320800"/>
            <a:ext cx="13487400" cy="1397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3740000">
            <a:off x="16446500" y="5600700"/>
            <a:ext cx="736600" cy="584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802100" y="9448800"/>
            <a:ext cx="1892300" cy="1193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451100" y="-165100"/>
            <a:ext cx="12890500" cy="128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139700" y="9283700"/>
            <a:ext cx="21717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63800" y="5854700"/>
            <a:ext cx="6083300" cy="3149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0" y="5854700"/>
            <a:ext cx="2603500" cy="13843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99900" y="5778500"/>
            <a:ext cx="2971800" cy="1485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871700" y="5778500"/>
            <a:ext cx="3149600" cy="1460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3020000">
            <a:off x="14224000" y="7747000"/>
            <a:ext cx="647700" cy="508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802100" y="9448800"/>
            <a:ext cx="1879600" cy="1193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58800" y="-304800"/>
            <a:ext cx="14795500" cy="1549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139700" y="9283700"/>
            <a:ext cx="2171700" cy="939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286000" y="1193800"/>
            <a:ext cx="2692400" cy="1028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247900" y="2781300"/>
            <a:ext cx="2413000" cy="1028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095500" y="1955800"/>
            <a:ext cx="16751300" cy="1028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730500" y="3517900"/>
            <a:ext cx="3136900" cy="1028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-3111500" y="4229100"/>
            <a:ext cx="23329900" cy="1028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743200" y="5016500"/>
            <a:ext cx="11798300" cy="1028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874000" y="8331200"/>
            <a:ext cx="10553700" cy="1028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334000" y="7200900"/>
            <a:ext cx="128905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89200" y="1739900"/>
            <a:ext cx="14617700" cy="4711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52400" y="8953500"/>
            <a:ext cx="2146300" cy="965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789400" y="9448800"/>
            <a:ext cx="1892300" cy="1193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72500" y="-266700"/>
            <a:ext cx="2006600" cy="143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55800" y="7277100"/>
            <a:ext cx="15900400" cy="1028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82600" y="8140700"/>
            <a:ext cx="174244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21100" y="1143000"/>
            <a:ext cx="12827000" cy="8166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52400" y="8953500"/>
            <a:ext cx="2146300" cy="965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02100" y="9448800"/>
            <a:ext cx="1892300" cy="1193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45400" y="-165100"/>
            <a:ext cx="4165600" cy="1346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51400" y="825500"/>
            <a:ext cx="10121900" cy="8216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52400" y="8953500"/>
            <a:ext cx="2146300" cy="965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789400" y="9448800"/>
            <a:ext cx="1905000" cy="1193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45400" y="-165100"/>
            <a:ext cx="4165600" cy="1346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65400" y="1320800"/>
            <a:ext cx="14541500" cy="30607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667000" y="6108700"/>
            <a:ext cx="14541500" cy="2768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14287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220200" y="5092700"/>
            <a:ext cx="11303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52400" y="8953500"/>
            <a:ext cx="2146300" cy="965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802100" y="9448800"/>
            <a:ext cx="1892300" cy="1193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45400" y="-165100"/>
            <a:ext cx="4165600" cy="1346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289300" y="1244600"/>
            <a:ext cx="12928600" cy="3467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289300" y="5765800"/>
            <a:ext cx="12928600" cy="3606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52400" y="8953500"/>
            <a:ext cx="2146300" cy="965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802100" y="9448800"/>
            <a:ext cx="1892300" cy="1193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45400" y="-165100"/>
            <a:ext cx="4165600" cy="1346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292100" y="9232900"/>
            <a:ext cx="2413000" cy="68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675100" y="9448800"/>
            <a:ext cx="2019300" cy="1193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444500" y="-101600"/>
            <a:ext cx="2616200" cy="2070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2100" y="12700"/>
            <a:ext cx="14960600" cy="128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79600" y="1816100"/>
            <a:ext cx="8991600" cy="1028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05000" y="3378200"/>
            <a:ext cx="16408400" cy="1028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993900" y="5080000"/>
            <a:ext cx="14033500" cy="1955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30400" y="6934200"/>
            <a:ext cx="8102600" cy="1028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79600" y="8496300"/>
            <a:ext cx="159512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59000" y="5765800"/>
            <a:ext cx="3810000" cy="1092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136900" y="3594100"/>
            <a:ext cx="1244600" cy="533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59000" y="368300"/>
            <a:ext cx="6172200" cy="4838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73100" y="5981700"/>
            <a:ext cx="6172200" cy="5346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331200" y="7454900"/>
            <a:ext cx="4089400" cy="2146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23300" y="990600"/>
            <a:ext cx="8382000" cy="4152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458700" y="5867400"/>
            <a:ext cx="6172200" cy="5346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6121400" y="5689600"/>
            <a:ext cx="1943100" cy="152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8700000">
            <a:off x="5765800" y="7899400"/>
            <a:ext cx="1943100" cy="152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8700000">
            <a:off x="11836400" y="6096000"/>
            <a:ext cx="1943100" cy="1524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7460000">
            <a:off x="14884400" y="5588000"/>
            <a:ext cx="1358900" cy="1066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802100" y="9448800"/>
            <a:ext cx="1879600" cy="1193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-152400" y="8940800"/>
            <a:ext cx="2146300" cy="1003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384800" y="1384300"/>
            <a:ext cx="8826500" cy="764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52400" y="8940800"/>
            <a:ext cx="2146300" cy="1003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764000" y="9448800"/>
            <a:ext cx="1892300" cy="1193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10500" y="-12700"/>
            <a:ext cx="4508500" cy="134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43500" y="825500"/>
            <a:ext cx="9283700" cy="857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203200" y="8953500"/>
            <a:ext cx="2146300" cy="965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02100" y="9448800"/>
            <a:ext cx="1892300" cy="1193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67600" y="-165100"/>
            <a:ext cx="4064000" cy="134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30500" y="3403600"/>
            <a:ext cx="14503400" cy="6248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05100" y="1117600"/>
            <a:ext cx="11404600" cy="193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203200" y="8953500"/>
            <a:ext cx="2146300" cy="965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802100" y="9448800"/>
            <a:ext cx="1879600" cy="1193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912100" y="-292100"/>
            <a:ext cx="2628900" cy="1536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20900" y="1270000"/>
            <a:ext cx="14986000" cy="8102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52400" y="9283700"/>
            <a:ext cx="2146300" cy="965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02100" y="9448800"/>
            <a:ext cx="1879600" cy="1193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397500" y="-101600"/>
            <a:ext cx="7912100" cy="134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73400" y="1346200"/>
            <a:ext cx="13741400" cy="7581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52400" y="9283700"/>
            <a:ext cx="2146300" cy="965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02100" y="9448800"/>
            <a:ext cx="1892300" cy="1193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226300" y="-165100"/>
            <a:ext cx="5130800" cy="134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98700" y="1066800"/>
            <a:ext cx="14960600" cy="8305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52400" y="9283700"/>
            <a:ext cx="2146300" cy="965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02100" y="9448800"/>
            <a:ext cx="1879600" cy="1193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438900" y="-165100"/>
            <a:ext cx="5892800" cy="134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63800" y="1320800"/>
            <a:ext cx="14643100" cy="8051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52400" y="9283700"/>
            <a:ext cx="2146300" cy="965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789400" y="9448800"/>
            <a:ext cx="1892300" cy="1193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019800" y="-165100"/>
            <a:ext cx="5892800" cy="134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71800" y="2146300"/>
            <a:ext cx="14287500" cy="2209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971800" y="5321300"/>
            <a:ext cx="14135100" cy="421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330200" y="9118600"/>
            <a:ext cx="2413000" cy="990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802100" y="9448800"/>
            <a:ext cx="1879600" cy="1193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939800" y="-127000"/>
            <a:ext cx="17246600" cy="1422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794000" y="1219200"/>
            <a:ext cx="3048000" cy="1028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794000" y="4495800"/>
            <a:ext cx="49149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802100" y="9448800"/>
            <a:ext cx="1879600" cy="1193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381000" y="-101600"/>
            <a:ext cx="2565400" cy="2070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723900" y="-127000"/>
            <a:ext cx="16967200" cy="1422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33700" y="2298700"/>
            <a:ext cx="14681200" cy="1028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009900" y="3390900"/>
            <a:ext cx="4749800" cy="1028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959100" y="1409700"/>
            <a:ext cx="4318000" cy="1028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022600" y="4495800"/>
            <a:ext cx="8153400" cy="1498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933700" y="5626100"/>
            <a:ext cx="4216400" cy="1028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908300" y="6362700"/>
            <a:ext cx="14960600" cy="1473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997200" y="8470900"/>
            <a:ext cx="15621000" cy="1028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984500" y="7569200"/>
            <a:ext cx="80391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520700" y="9385300"/>
            <a:ext cx="2654300" cy="68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675100" y="9436100"/>
            <a:ext cx="2006600" cy="1206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444500" y="-101600"/>
            <a:ext cx="2616200" cy="2070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11200" y="12700"/>
            <a:ext cx="14554200" cy="128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05000" y="965200"/>
            <a:ext cx="14973300" cy="147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05000" y="2273300"/>
            <a:ext cx="15278100" cy="1028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955800" y="3263900"/>
            <a:ext cx="16446500" cy="1955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68500" y="5956300"/>
            <a:ext cx="10579100" cy="1028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993900" y="6946900"/>
            <a:ext cx="2870200" cy="1028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955800" y="4584700"/>
            <a:ext cx="15595600" cy="1955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006600" y="7861300"/>
            <a:ext cx="15621000" cy="1955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905000" y="8928100"/>
            <a:ext cx="46863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17500" y="-1968500"/>
            <a:ext cx="25082500" cy="1718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231900" y="1130300"/>
            <a:ext cx="26098500" cy="179959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203200" y="9118600"/>
            <a:ext cx="2286000" cy="990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02100" y="9448800"/>
            <a:ext cx="1892300" cy="1193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939800" y="-127000"/>
            <a:ext cx="17170400" cy="1422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30500" y="1193800"/>
            <a:ext cx="6388100" cy="1016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32100" y="5448300"/>
            <a:ext cx="7048500" cy="1016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124200" y="1955800"/>
            <a:ext cx="10947400" cy="1016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200400" y="3073400"/>
            <a:ext cx="9982200" cy="1016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213100" y="4165600"/>
            <a:ext cx="8712200" cy="1498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124200" y="6273800"/>
            <a:ext cx="14820900" cy="1016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200400" y="7035800"/>
            <a:ext cx="9436100" cy="1016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730500" y="8559800"/>
            <a:ext cx="3238500" cy="1016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187700" y="7797800"/>
            <a:ext cx="7175500" cy="1498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444500" y="-101600"/>
            <a:ext cx="2616200" cy="2070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92100" y="9232900"/>
            <a:ext cx="2413000" cy="685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449800" y="9563100"/>
            <a:ext cx="876300" cy="1219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-3670300" y="4762500"/>
            <a:ext cx="27533600" cy="433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149600" y="5791200"/>
            <a:ext cx="13766800" cy="2171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216658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17900" y="6883400"/>
            <a:ext cx="90678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384800" y="5943600"/>
            <a:ext cx="2324100" cy="1054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632200" y="5969000"/>
            <a:ext cx="1612900" cy="1714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52800" y="6997700"/>
            <a:ext cx="6743700" cy="901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-3670300" y="1460500"/>
            <a:ext cx="27533600" cy="4330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149600" y="2489200"/>
            <a:ext cx="13766800" cy="21717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216658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17900" y="3581400"/>
            <a:ext cx="9067800" cy="12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410200" y="2679700"/>
            <a:ext cx="4940300" cy="1574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632200" y="2667000"/>
            <a:ext cx="1549400" cy="1727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378200" y="3695700"/>
            <a:ext cx="10985500" cy="8890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401800" y="2565400"/>
            <a:ext cx="2044700" cy="11430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776200" y="2717800"/>
            <a:ext cx="1765300" cy="8509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55600" y="12700"/>
            <a:ext cx="14960600" cy="12827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12776200" y="5981700"/>
            <a:ext cx="3911600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86000" y="3708400"/>
            <a:ext cx="2781300" cy="2209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53300" y="2844800"/>
            <a:ext cx="3581400" cy="365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292100" y="9232900"/>
            <a:ext cx="2400300" cy="685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475200" y="9448800"/>
            <a:ext cx="800100" cy="1193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982700" y="3429000"/>
            <a:ext cx="2578100" cy="2489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60000">
            <a:off x="11442700" y="3848100"/>
            <a:ext cx="2019300" cy="2019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7860000">
            <a:off x="5321300" y="3835400"/>
            <a:ext cx="1993900" cy="1993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22200" y="6134100"/>
            <a:ext cx="5511800" cy="173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76300" y="5994400"/>
            <a:ext cx="5029200" cy="1739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937500" y="6705600"/>
            <a:ext cx="2044700" cy="1219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-444500" y="-101600"/>
            <a:ext cx="2616200" cy="2070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162300" y="1485900"/>
            <a:ext cx="6172200" cy="4660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642600" y="1638300"/>
            <a:ext cx="4826000" cy="4343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340100" y="7251700"/>
            <a:ext cx="11595100" cy="2743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304800" y="8775700"/>
            <a:ext cx="2387600" cy="977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662400" y="9436100"/>
            <a:ext cx="1981200" cy="1206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76300" y="12700"/>
            <a:ext cx="14389100" cy="128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984500" y="1092200"/>
            <a:ext cx="2844800" cy="1028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464800" y="1092200"/>
            <a:ext cx="3187700" cy="1028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175000" y="6362700"/>
            <a:ext cx="31115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128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619500" y="2184400"/>
            <a:ext cx="11252200" cy="665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304800" y="8775700"/>
            <a:ext cx="2387600" cy="977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75100" y="9448800"/>
            <a:ext cx="2006600" cy="1193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76300" y="12700"/>
            <a:ext cx="14389100" cy="128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441700" y="1219200"/>
            <a:ext cx="32893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54000000" y="-2241169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825500" y="-5156200"/>
            <a:ext cx="3632200" cy="206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2700" y="-12700"/>
            <a:ext cx="1816100" cy="10299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0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06900" y="0"/>
            <a:ext cx="11811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276600" y="2120900"/>
            <a:ext cx="3086100" cy="185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70800" y="1955800"/>
            <a:ext cx="3898900" cy="21971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07900" y="1689100"/>
            <a:ext cx="4330700" cy="2679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191000" y="7048500"/>
            <a:ext cx="58293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334500" y="7048500"/>
            <a:ext cx="58293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317500" y="8623300"/>
            <a:ext cx="2413000" cy="965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675100" y="9448800"/>
            <a:ext cx="2006600" cy="1193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292100" y="-63500"/>
            <a:ext cx="2438400" cy="1778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41300" y="12700"/>
            <a:ext cx="15036800" cy="128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442200" y="5029200"/>
            <a:ext cx="4279900" cy="1955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070100" y="5016500"/>
            <a:ext cx="5041900" cy="2374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391400" y="7175500"/>
            <a:ext cx="4610100" cy="2400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146300" y="7188200"/>
            <a:ext cx="4457700" cy="1473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331700" y="5016500"/>
            <a:ext cx="5600700" cy="1028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369800" y="7213600"/>
            <a:ext cx="5143500" cy="1028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